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6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17322C-2FD8-451B-A88F-70F96D3E9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148A11F-2085-4518-A30C-CB831112A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62E067D-43B2-459A-8109-F3F3A53F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E540-2E01-4F10-8D39-411986D25578}" type="datetimeFigureOut">
              <a:rPr lang="zh-HK" altLang="en-US" smtClean="0"/>
              <a:t>9/10/2019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6732FC6-01F6-4469-9DA0-D285D14F2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A00873F-D0AE-440C-99DA-4A835DEBB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665F-5D9F-4D88-99B4-CD03B002257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85782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D01973-680F-4B9C-AB59-8F408279A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75B7219-FE12-46DE-BEDF-168BCD4C1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DC73EA4-3564-4190-B2B2-B820CCF47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E540-2E01-4F10-8D39-411986D25578}" type="datetimeFigureOut">
              <a:rPr lang="zh-HK" altLang="en-US" smtClean="0"/>
              <a:t>9/10/2019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4CABCB8-2C72-4922-A9EF-7095B6D37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3625F38-0B7D-4ABD-B95F-C7EEBA48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665F-5D9F-4D88-99B4-CD03B002257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44279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9DCF892-C2C4-426D-BD38-3F560AA6A6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8A2D17B-1D93-4DAF-9EC3-7737DB650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BC52367-D1C3-4C9A-8E3B-7CE8597B5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E540-2E01-4F10-8D39-411986D25578}" type="datetimeFigureOut">
              <a:rPr lang="zh-HK" altLang="en-US" smtClean="0"/>
              <a:t>9/10/2019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A03F7A2-AAEE-450A-A3AD-15D888E06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19A4147-0FA1-4AEA-A79A-054E71A56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665F-5D9F-4D88-99B4-CD03B002257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18688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A29996-89CF-4255-AC47-5EE8FDD16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BDF8AE1-64C6-4D77-BF9F-0E9C4F81F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4C2E67D-29C5-4191-97BC-D071DC551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E540-2E01-4F10-8D39-411986D25578}" type="datetimeFigureOut">
              <a:rPr lang="zh-HK" altLang="en-US" smtClean="0"/>
              <a:t>9/10/2019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5FEA1D8-6521-45C1-8FD4-24D3C7069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F9FFB89-3266-4363-9E53-F1F071A35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665F-5D9F-4D88-99B4-CD03B002257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12531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5F5074-89B5-4647-AC81-AAA55DF80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91F2FF4-B80D-49C3-89A9-18D945DBD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890474E-B198-475E-8D3D-4945FE8AA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E540-2E01-4F10-8D39-411986D25578}" type="datetimeFigureOut">
              <a:rPr lang="zh-HK" altLang="en-US" smtClean="0"/>
              <a:t>9/10/2019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63567D0-8C05-481A-B786-CABFD2A6F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FD63814-9784-48A3-A2D6-D406C116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665F-5D9F-4D88-99B4-CD03B002257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59953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33762E-9C05-48F1-85B4-2CE1914A2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5DA27B5-906E-4ABD-972D-A6C69252D5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23D72EB-5059-4303-9E49-E3639C7A3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775B9D6-554F-4137-8863-297FFF416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E540-2E01-4F10-8D39-411986D25578}" type="datetimeFigureOut">
              <a:rPr lang="zh-HK" altLang="en-US" smtClean="0"/>
              <a:t>9/10/2019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01A785D-BE76-47E9-990D-ED2A8E26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BB6CE2F-AE3D-4187-B1F2-58A9A8282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665F-5D9F-4D88-99B4-CD03B002257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32160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0D4C56-C6C4-4BC7-B241-30F33CCB4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2193FE1-7FDA-411E-BEFD-907DD9414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BAE8D41-E687-4F69-B888-F2C7E78E7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DC2A48F-EC55-47C7-98FE-13D6F71CA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70A656E-C892-452C-851E-3E1D9F8776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0FAED2D-0AEF-4628-B240-049A02D1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E540-2E01-4F10-8D39-411986D25578}" type="datetimeFigureOut">
              <a:rPr lang="zh-HK" altLang="en-US" smtClean="0"/>
              <a:t>9/10/2019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7A05213-FCBF-4A2F-A93A-0CDE96464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669A015-BD72-44DA-A5E6-C4C2DC8E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665F-5D9F-4D88-99B4-CD03B002257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8613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4E6133-40DE-4274-B456-B19FC265B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C8FFF1A-BF35-4F92-AFC8-F345D2317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E540-2E01-4F10-8D39-411986D25578}" type="datetimeFigureOut">
              <a:rPr lang="zh-HK" altLang="en-US" smtClean="0"/>
              <a:t>9/10/2019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86AD1C7-632E-4677-8B0B-EC03C44ED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6547B1D-3018-40B2-92F5-0EAAC44D5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665F-5D9F-4D88-99B4-CD03B002257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0240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52512F8-0012-4602-BD14-35FBF7D80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E540-2E01-4F10-8D39-411986D25578}" type="datetimeFigureOut">
              <a:rPr lang="zh-HK" altLang="en-US" smtClean="0"/>
              <a:t>9/10/2019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6BF2321-C2A7-4B80-8890-440F73F2D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1C6AED6-5A3B-41A3-9137-77C2B12A1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665F-5D9F-4D88-99B4-CD03B002257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4808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440B6E-2047-4806-B76F-2892B4C02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8E0BA6-0448-4B92-9992-C47BBC6CA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523B0A8-2E10-4999-9A35-D262CED69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F6FAB61-56EF-400D-B835-4DEF42CC4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E540-2E01-4F10-8D39-411986D25578}" type="datetimeFigureOut">
              <a:rPr lang="zh-HK" altLang="en-US" smtClean="0"/>
              <a:t>9/10/2019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6EC94DE-2630-451B-9D42-F8AB02B17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D94B6AE-9BA5-4045-A475-0D6AD1AF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665F-5D9F-4D88-99B4-CD03B002257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0577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1E831D-B271-4410-AE07-2F5371C91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5F6FBF8-8BEE-4146-B7BB-B4C2D9FAD1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3557DD5-B907-4DBA-90AD-C6D6BF8A7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1113AA6-B961-49E8-83B2-DDDFD88A5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E540-2E01-4F10-8D39-411986D25578}" type="datetimeFigureOut">
              <a:rPr lang="zh-HK" altLang="en-US" smtClean="0"/>
              <a:t>9/10/2019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A68C331-033E-4821-A549-B20BA43E5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ED912EF-93E3-4F8A-8F91-631273AE5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665F-5D9F-4D88-99B4-CD03B002257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91595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7D75C92-436E-4897-8152-127512B3E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7B5C94A-3339-466D-A52D-DD785506E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4AEEFC3-E5DB-4F1D-BA8B-8629E9E861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E540-2E01-4F10-8D39-411986D25578}" type="datetimeFigureOut">
              <a:rPr lang="zh-HK" altLang="en-US" smtClean="0"/>
              <a:t>9/10/2019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1A82B09-0240-41AA-B013-D5130865C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54FE458-82E8-41D6-8FDC-1AE5C5439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6665F-5D9F-4D88-99B4-CD03B002257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378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8BF6ADDC-DB70-41F1-AFF5-A8CA70C53980}"/>
              </a:ext>
            </a:extLst>
          </p:cNvPr>
          <p:cNvSpPr txBox="1"/>
          <p:nvPr/>
        </p:nvSpPr>
        <p:spPr>
          <a:xfrm>
            <a:off x="575187" y="707941"/>
            <a:ext cx="9202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6000" dirty="0">
                <a:solidFill>
                  <a:srgbClr val="002060"/>
                </a:solidFill>
                <a:latin typeface="Britannic Bold" panose="020B0903060703020204" pitchFamily="34" charset="0"/>
              </a:rPr>
              <a:t>U P L I F T I N G   S O N G</a:t>
            </a:r>
          </a:p>
        </p:txBody>
      </p:sp>
    </p:spTree>
    <p:extLst>
      <p:ext uri="{BB962C8B-B14F-4D97-AF65-F5344CB8AC3E}">
        <p14:creationId xmlns:p14="http://schemas.microsoft.com/office/powerpoint/2010/main" val="3499591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22DB598-4963-4589-9AF2-F710C3C4A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" y="1460096"/>
            <a:ext cx="12179595" cy="3495367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10F3476B-64DD-44C6-8F46-CFB5CCC66857}"/>
              </a:ext>
            </a:extLst>
          </p:cNvPr>
          <p:cNvSpPr txBox="1"/>
          <p:nvPr/>
        </p:nvSpPr>
        <p:spPr>
          <a:xfrm>
            <a:off x="2408908" y="5444111"/>
            <a:ext cx="8283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Britannic Bold" panose="020B0903060703020204" pitchFamily="34" charset="0"/>
              </a:rPr>
              <a:t>All the promises are ready for you.</a:t>
            </a:r>
          </a:p>
        </p:txBody>
      </p:sp>
    </p:spTree>
    <p:extLst>
      <p:ext uri="{BB962C8B-B14F-4D97-AF65-F5344CB8AC3E}">
        <p14:creationId xmlns:p14="http://schemas.microsoft.com/office/powerpoint/2010/main" val="2359195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2AECB07A-326B-475C-AFAD-C8E67A691A53}"/>
              </a:ext>
            </a:extLst>
          </p:cNvPr>
          <p:cNvSpPr txBox="1"/>
          <p:nvPr/>
        </p:nvSpPr>
        <p:spPr>
          <a:xfrm>
            <a:off x="560442" y="486692"/>
            <a:ext cx="7226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dirty="0">
                <a:solidFill>
                  <a:srgbClr val="FF0000"/>
                </a:solidFill>
                <a:latin typeface="Britannic Bold" panose="020B0903060703020204" pitchFamily="34" charset="0"/>
              </a:rPr>
              <a:t>Unprecedented violence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8BF6ADDC-DB70-41F1-AFF5-A8CA70C53980}"/>
              </a:ext>
            </a:extLst>
          </p:cNvPr>
          <p:cNvSpPr txBox="1"/>
          <p:nvPr/>
        </p:nvSpPr>
        <p:spPr>
          <a:xfrm>
            <a:off x="3834581" y="5240590"/>
            <a:ext cx="81116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dirty="0">
                <a:solidFill>
                  <a:srgbClr val="FF0000"/>
                </a:solidFill>
                <a:latin typeface="Britannic Bold" panose="020B0903060703020204" pitchFamily="34" charset="0"/>
              </a:rPr>
              <a:t>Confrontations between the society and the authorities</a:t>
            </a:r>
          </a:p>
        </p:txBody>
      </p:sp>
    </p:spTree>
    <p:extLst>
      <p:ext uri="{BB962C8B-B14F-4D97-AF65-F5344CB8AC3E}">
        <p14:creationId xmlns:p14="http://schemas.microsoft.com/office/powerpoint/2010/main" val="454203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相關圖片">
            <a:extLst>
              <a:ext uri="{FF2B5EF4-FFF2-40B4-BE49-F238E27FC236}">
                <a16:creationId xmlns:a16="http://schemas.microsoft.com/office/drawing/2014/main" id="{1B8CCE64-F29D-4DCF-97E8-843A5DC11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916" y="0"/>
            <a:ext cx="6853084" cy="685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EBBFFA73-C29F-48A6-A196-EA47E3523198}"/>
              </a:ext>
            </a:extLst>
          </p:cNvPr>
          <p:cNvSpPr txBox="1"/>
          <p:nvPr/>
        </p:nvSpPr>
        <p:spPr>
          <a:xfrm>
            <a:off x="585015" y="1352867"/>
            <a:ext cx="59927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HK" sz="4000" dirty="0">
                <a:solidFill>
                  <a:srgbClr val="FF0000"/>
                </a:solidFill>
                <a:latin typeface="Britannic Bold" panose="020B0903060703020204" pitchFamily="34" charset="0"/>
              </a:rPr>
              <a:t>Worry about the future</a:t>
            </a:r>
          </a:p>
          <a:p>
            <a:endParaRPr lang="en-US" altLang="zh-HK" sz="4000" dirty="0">
              <a:solidFill>
                <a:srgbClr val="FF0000"/>
              </a:solidFill>
              <a:latin typeface="Britannic Bold" panose="020B0903060703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HK" sz="4000" dirty="0">
                <a:solidFill>
                  <a:srgbClr val="FF0000"/>
                </a:solidFill>
                <a:latin typeface="Britannic Bold" panose="020B0903060703020204" pitchFamily="34" charset="0"/>
              </a:rPr>
              <a:t>Be haunted by feelings of disappointment, depression or despair</a:t>
            </a:r>
          </a:p>
        </p:txBody>
      </p:sp>
    </p:spTree>
    <p:extLst>
      <p:ext uri="{BB962C8B-B14F-4D97-AF65-F5344CB8AC3E}">
        <p14:creationId xmlns:p14="http://schemas.microsoft.com/office/powerpoint/2010/main" val="2550515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25951B66-A697-4D11-96B4-6A36095CB091}"/>
              </a:ext>
            </a:extLst>
          </p:cNvPr>
          <p:cNvSpPr txBox="1"/>
          <p:nvPr/>
        </p:nvSpPr>
        <p:spPr>
          <a:xfrm>
            <a:off x="2797272" y="1297858"/>
            <a:ext cx="70251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dirty="0">
                <a:solidFill>
                  <a:schemeClr val="bg1"/>
                </a:solidFill>
                <a:latin typeface="Britannic Bold" panose="020B0903060703020204" pitchFamily="34" charset="0"/>
              </a:rPr>
              <a:t>What can we do to get out of the storm and gloominess?</a:t>
            </a:r>
          </a:p>
        </p:txBody>
      </p:sp>
    </p:spTree>
    <p:extLst>
      <p:ext uri="{BB962C8B-B14F-4D97-AF65-F5344CB8AC3E}">
        <p14:creationId xmlns:p14="http://schemas.microsoft.com/office/powerpoint/2010/main" val="2294173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85D992E4-5FFA-4FE5-A97F-55A21FE2DEBE}"/>
              </a:ext>
            </a:extLst>
          </p:cNvPr>
          <p:cNvSpPr txBox="1"/>
          <p:nvPr/>
        </p:nvSpPr>
        <p:spPr>
          <a:xfrm>
            <a:off x="1312607" y="2256504"/>
            <a:ext cx="8878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4000" dirty="0">
                <a:solidFill>
                  <a:schemeClr val="accent4"/>
                </a:solidFill>
                <a:latin typeface="Britannic Bold" panose="020B0903060703020204" pitchFamily="34" charset="0"/>
              </a:rPr>
              <a:t>It’s a dawn – a day that shines with the light of hope.</a:t>
            </a:r>
          </a:p>
        </p:txBody>
      </p:sp>
    </p:spTree>
    <p:extLst>
      <p:ext uri="{BB962C8B-B14F-4D97-AF65-F5344CB8AC3E}">
        <p14:creationId xmlns:p14="http://schemas.microsoft.com/office/powerpoint/2010/main" val="4276494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422D0A30-D8A5-4E75-8D9D-1CFCFBB8BC74}"/>
              </a:ext>
            </a:extLst>
          </p:cNvPr>
          <p:cNvSpPr txBox="1"/>
          <p:nvPr/>
        </p:nvSpPr>
        <p:spPr>
          <a:xfrm>
            <a:off x="526022" y="4391041"/>
            <a:ext cx="106090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HK" sz="4000" dirty="0">
                <a:solidFill>
                  <a:srgbClr val="FF0000"/>
                </a:solidFill>
                <a:latin typeface="Britannic Bold" panose="020B0903060703020204" pitchFamily="34" charset="0"/>
              </a:rPr>
              <a:t>Don’t dwell on negative thoughts</a:t>
            </a:r>
          </a:p>
          <a:p>
            <a:endParaRPr lang="en-US" altLang="zh-HK" sz="1000" dirty="0">
              <a:solidFill>
                <a:srgbClr val="FF0000"/>
              </a:solidFill>
              <a:latin typeface="Britannic Bold" panose="020B0903060703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HK" sz="4000" dirty="0">
                <a:solidFill>
                  <a:srgbClr val="FF0000"/>
                </a:solidFill>
                <a:latin typeface="Britannic Bold" panose="020B0903060703020204" pitchFamily="34" charset="0"/>
              </a:rPr>
              <a:t>See hardships through an optimistic lens</a:t>
            </a:r>
          </a:p>
          <a:p>
            <a:endParaRPr lang="en-US" altLang="zh-HK" sz="1000" dirty="0">
              <a:solidFill>
                <a:srgbClr val="FF0000"/>
              </a:solidFill>
              <a:latin typeface="Britannic Bold" panose="020B0903060703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HK" sz="4000" dirty="0">
                <a:solidFill>
                  <a:srgbClr val="FF0000"/>
                </a:solidFill>
                <a:latin typeface="Britannic Bold" panose="020B0903060703020204" pitchFamily="34" charset="0"/>
              </a:rPr>
              <a:t>Have a stronger will to overcome difficulties</a:t>
            </a:r>
          </a:p>
        </p:txBody>
      </p:sp>
    </p:spTree>
    <p:extLst>
      <p:ext uri="{BB962C8B-B14F-4D97-AF65-F5344CB8AC3E}">
        <p14:creationId xmlns:p14="http://schemas.microsoft.com/office/powerpoint/2010/main" val="2871491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422D0A30-D8A5-4E75-8D9D-1CFCFBB8BC74}"/>
              </a:ext>
            </a:extLst>
          </p:cNvPr>
          <p:cNvSpPr txBox="1"/>
          <p:nvPr/>
        </p:nvSpPr>
        <p:spPr>
          <a:xfrm>
            <a:off x="2172929" y="4405789"/>
            <a:ext cx="7846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Britannic Bold" panose="020B0903060703020204" pitchFamily="34" charset="0"/>
              </a:rPr>
              <a:t>FOR STRENGTH AND RESILIENCE TO FACE ADVERSITY</a:t>
            </a:r>
          </a:p>
        </p:txBody>
      </p:sp>
    </p:spTree>
    <p:extLst>
      <p:ext uri="{BB962C8B-B14F-4D97-AF65-F5344CB8AC3E}">
        <p14:creationId xmlns:p14="http://schemas.microsoft.com/office/powerpoint/2010/main" val="31638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422D0A30-D8A5-4E75-8D9D-1CFCFBB8BC74}"/>
              </a:ext>
            </a:extLst>
          </p:cNvPr>
          <p:cNvSpPr txBox="1"/>
          <p:nvPr/>
        </p:nvSpPr>
        <p:spPr>
          <a:xfrm>
            <a:off x="152401" y="105195"/>
            <a:ext cx="33872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Britannic Bold" panose="020B0903060703020204" pitchFamily="34" charset="0"/>
              </a:rPr>
              <a:t>God will turn curses into blessings.</a:t>
            </a:r>
          </a:p>
        </p:txBody>
      </p:sp>
    </p:spTree>
    <p:extLst>
      <p:ext uri="{BB962C8B-B14F-4D97-AF65-F5344CB8AC3E}">
        <p14:creationId xmlns:p14="http://schemas.microsoft.com/office/powerpoint/2010/main" val="2218752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4940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103</Words>
  <Application>Microsoft Office PowerPoint</Application>
  <PresentationFormat>寬螢幕</PresentationFormat>
  <Paragraphs>16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Arial</vt:lpstr>
      <vt:lpstr>Britannic Bold</vt:lpstr>
      <vt:lpstr>Calibri</vt:lpstr>
      <vt:lpstr>Calibri Light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Home</dc:creator>
  <cp:lastModifiedBy>Home</cp:lastModifiedBy>
  <cp:revision>16</cp:revision>
  <dcterms:created xsi:type="dcterms:W3CDTF">2018-05-07T21:50:28Z</dcterms:created>
  <dcterms:modified xsi:type="dcterms:W3CDTF">2019-10-09T17:21:33Z</dcterms:modified>
</cp:coreProperties>
</file>